
<file path=[Content_Types].xml><?xml version="1.0" encoding="utf-8"?>
<Types xmlns="http://schemas.openxmlformats.org/package/2006/content-types">
  <Default Extension="png" ContentType="image/png"/>
  <Default Extension="jfif" ContentType="image/j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334" r:id="rId13"/>
    <p:sldId id="335" r:id="rId14"/>
    <p:sldId id="336" r:id="rId15"/>
    <p:sldId id="337" r:id="rId16"/>
    <p:sldId id="338" r:id="rId17"/>
    <p:sldId id="339" r:id="rId18"/>
    <p:sldId id="269" r:id="rId19"/>
    <p:sldId id="270" r:id="rId20"/>
    <p:sldId id="271" r:id="rId21"/>
    <p:sldId id="328" r:id="rId22"/>
    <p:sldId id="329" r:id="rId23"/>
    <p:sldId id="330" r:id="rId24"/>
    <p:sldId id="331" r:id="rId25"/>
    <p:sldId id="332" r:id="rId26"/>
    <p:sldId id="333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40" r:id="rId38"/>
    <p:sldId id="301" r:id="rId39"/>
    <p:sldId id="341" r:id="rId40"/>
    <p:sldId id="342" r:id="rId41"/>
    <p:sldId id="302" r:id="rId42"/>
    <p:sldId id="30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43" r:id="rId53"/>
    <p:sldId id="344" r:id="rId54"/>
    <p:sldId id="34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137"/>
    <a:srgbClr val="252125"/>
    <a:srgbClr val="9C919D"/>
    <a:srgbClr val="E6E2E6"/>
    <a:srgbClr val="BDB6BE"/>
    <a:srgbClr val="DE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-1770" y="-96"/>
      </p:cViewPr>
      <p:guideLst>
        <p:guide orient="horz" pos="89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rgbClr val="E6E2E6"/>
            </a:gs>
            <a:gs pos="100000">
              <a:srgbClr val="BDB6B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11999" y="325211"/>
            <a:ext cx="2058670" cy="498475"/>
            <a:chOff x="2133600" y="914400"/>
            <a:chExt cx="2058670" cy="498475"/>
          </a:xfrm>
        </p:grpSpPr>
        <p:pic>
          <p:nvPicPr>
            <p:cNvPr id="8" name="textured background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39"/>
            <a:stretch/>
          </p:blipFill>
          <p:spPr bwMode="auto">
            <a:xfrm>
              <a:off x="2133600" y="914400"/>
              <a:ext cx="2058670" cy="4953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aw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365" y="962025"/>
              <a:ext cx="407670" cy="401955"/>
            </a:xfrm>
            <a:prstGeom prst="rect">
              <a:avLst/>
            </a:prstGeom>
          </p:spPr>
        </p:pic>
        <p:sp>
          <p:nvSpPr>
            <p:cNvPr id="10" name="logo text" descr="Recycled paper"/>
            <p:cNvSpPr>
              <a:spLocks noChangeArrowheads="1"/>
            </p:cNvSpPr>
            <p:nvPr/>
          </p:nvSpPr>
          <p:spPr bwMode="auto">
            <a:xfrm>
              <a:off x="2135505" y="915035"/>
              <a:ext cx="2055495" cy="4978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rot="0" vert="horz" wrap="square" lIns="137160" tIns="54864" rIns="201168" bIns="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FFFFF"/>
                  </a:solidFill>
                  <a:effectLst>
                    <a:outerShdw blurRad="50800" dist="38100" dir="2700000" algn="tl">
                      <a:srgbClr val="000000">
                        <a:alpha val="40000"/>
                      </a:srgbClr>
                    </a:outerShdw>
                  </a:effectLst>
                  <a:latin typeface="Helvetica"/>
                  <a:ea typeface="Times New Roman"/>
                  <a:cs typeface="Calibri"/>
                </a:rPr>
                <a:t>Hebrew Language Instruction</a:t>
              </a:r>
              <a:endParaRPr lang="en-US" sz="1200">
                <a:effectLst/>
                <a:latin typeface="Tahoma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07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5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5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4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1B22-3970-4A07-9AF2-4AE80771B0D3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617D-8C64-41CE-9480-1211A4EA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5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unt_Ararat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Armenia" TargetMode="External"/><Relationship Id="rId4" Type="http://schemas.openxmlformats.org/officeDocument/2006/relationships/hyperlink" Target="https://en.wikipedia.org/wiki/Khor_Vira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19" y="304800"/>
            <a:ext cx="5146113" cy="38034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4542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he-IL" sz="3200" dirty="0" smtClean="0">
                          <a:effectLst/>
                        </a:rPr>
                        <a:t>אניה</a:t>
                      </a:r>
                      <a:endParaRPr lang="en-US" sz="3200" dirty="0">
                        <a:effectLst/>
                      </a:endParaRPr>
                    </a:p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b="1" dirty="0">
                          <a:effectLst/>
                        </a:rPr>
                        <a:t>boat</a:t>
                      </a:r>
                    </a:p>
                    <a:p>
                      <a:pPr marL="18415" marR="18415" algn="r">
                        <a:spcBef>
                          <a:spcPts val="400"/>
                        </a:spcBef>
                        <a:spcAft>
                          <a:spcPts val="200"/>
                        </a:spcAft>
                      </a:pPr>
                      <a:r>
                        <a:rPr lang="en-US" sz="3200" b="1" i="1" dirty="0" smtClean="0">
                          <a:effectLst/>
                        </a:rPr>
                        <a:t>O.NI.</a:t>
                      </a:r>
                      <a:r>
                        <a:rPr lang="en-US" sz="3200" b="1" i="1" dirty="0" smtClean="0">
                          <a:solidFill>
                            <a:srgbClr val="FFFF00"/>
                          </a:solidFill>
                          <a:effectLst/>
                        </a:rPr>
                        <a:t>YA</a:t>
                      </a:r>
                      <a:endParaRPr lang="en-US" sz="3200" b="1" i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5045882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5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23689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בית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.YIT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3543300" cy="3675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500380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510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7643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בת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girl, daughter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Roni\AppData\Local\Microsoft\Windows\Temporary Internet Files\Content.IE5\7BZEKIRF\child-black-silhouette-girl[1].jpg"/>
          <p:cNvPicPr/>
          <p:nvPr/>
        </p:nvPicPr>
        <p:blipFill>
          <a:blip r:embed="rId2"/>
          <a:srcRect l="26102" t="12695" r="33888" b="5928"/>
          <a:stretch>
            <a:fillRect/>
          </a:stretch>
        </p:blipFill>
        <p:spPr bwMode="auto">
          <a:xfrm>
            <a:off x="3670141" y="304800"/>
            <a:ext cx="1803717" cy="441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599" y="507769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5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522678"/>
              </p:ext>
            </p:extLst>
          </p:nvPr>
        </p:nvGraphicFramePr>
        <p:xfrm>
          <a:off x="175260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אבא</a:t>
                      </a:r>
                      <a:endParaRPr lang="en-US" sz="3200" b="1" dirty="0" smtClean="0"/>
                    </a:p>
                    <a:p>
                      <a:pPr algn="r"/>
                      <a:r>
                        <a:rPr lang="en-US" sz="3200" dirty="0" smtClean="0"/>
                        <a:t>dad, father</a:t>
                      </a:r>
                    </a:p>
                    <a:p>
                      <a:pPr algn="r"/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en-US" sz="3200" i="1" dirty="0" smtClean="0"/>
                        <a:t>.B</a:t>
                      </a:r>
                      <a:r>
                        <a:rPr lang="en-US" sz="3200" i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6582" y="1447799"/>
            <a:ext cx="30508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35798"/>
              </p:ext>
            </p:extLst>
          </p:nvPr>
        </p:nvGraphicFramePr>
        <p:xfrm>
          <a:off x="480060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אב</a:t>
                      </a:r>
                      <a:endParaRPr lang="en-US" sz="3200" b="1" dirty="0" smtClean="0"/>
                    </a:p>
                    <a:p>
                      <a:pPr algn="r"/>
                      <a:r>
                        <a:rPr lang="en-US" sz="3200" dirty="0" smtClean="0"/>
                        <a:t>dad, father</a:t>
                      </a:r>
                    </a:p>
                    <a:p>
                      <a:pPr algn="r"/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AV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1182" y="5086927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02017" y="5065627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57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14861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אבן</a:t>
                      </a:r>
                      <a:endParaRPr lang="en-US" sz="3200" b="1" dirty="0" smtClean="0"/>
                    </a:p>
                    <a:p>
                      <a:pPr algn="r"/>
                      <a:r>
                        <a:rPr lang="en-US" sz="3200" dirty="0" smtClean="0"/>
                        <a:t>stone, rock</a:t>
                      </a:r>
                    </a:p>
                    <a:p>
                      <a:pPr algn="r"/>
                      <a:r>
                        <a:rPr lang="en-US" sz="3200" i="1" dirty="0" smtClean="0"/>
                        <a:t>E.</a:t>
                      </a:r>
                      <a:r>
                        <a:rPr lang="en-US" sz="3200" b="1" i="1" dirty="0" smtClean="0">
                          <a:solidFill>
                            <a:srgbClr val="FFFF00"/>
                          </a:solidFill>
                        </a:rPr>
                        <a:t>VEN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</a:t>
            </a:r>
          </a:p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Rock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049979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6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49099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בא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Came♂</a:t>
            </a:r>
          </a:p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Arrived♂</a:t>
            </a:r>
            <a:endParaRPr lang="en-U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01303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343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16645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בא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Come♂</a:t>
            </a:r>
          </a:p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(command or request)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068454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039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65256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בואי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</a:t>
                      </a:r>
                      <a:r>
                        <a:rPr lang="en-US" sz="3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.I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81000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Come♀</a:t>
            </a:r>
          </a:p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(command or request)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02920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244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17456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גלידה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 cream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.DA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b="7143"/>
          <a:stretch>
            <a:fillRect/>
          </a:stretch>
        </p:blipFill>
        <p:spPr bwMode="auto">
          <a:xfrm>
            <a:off x="2362200" y="457200"/>
            <a:ext cx="4679950" cy="41207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505691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6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03027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גרביים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socks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.YIM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b="8696"/>
          <a:stretch>
            <a:fillRect/>
          </a:stretch>
        </p:blipFill>
        <p:spPr bwMode="auto">
          <a:xfrm>
            <a:off x="2365692" y="762000"/>
            <a:ext cx="4412615" cy="3430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276600" y="5093855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093854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66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68826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גזר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.ZER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b="7143"/>
          <a:stretch>
            <a:fillRect/>
          </a:stretch>
        </p:blipFill>
        <p:spPr bwMode="auto">
          <a:xfrm>
            <a:off x="2298382" y="533399"/>
            <a:ext cx="4547235" cy="3762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74555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19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729894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ארנק</a:t>
                      </a:r>
                      <a:endParaRPr lang="en-US" sz="3200" b="1" dirty="0" smtClean="0"/>
                    </a:p>
                    <a:p>
                      <a:pPr algn="r"/>
                      <a:r>
                        <a:rPr lang="en-US" sz="3200" dirty="0" smtClean="0"/>
                        <a:t>wallet</a:t>
                      </a:r>
                    </a:p>
                    <a:p>
                      <a:pPr algn="r"/>
                      <a:r>
                        <a:rPr lang="en-US" sz="3200" i="1" dirty="0" smtClean="0"/>
                        <a:t>AR.</a:t>
                      </a:r>
                      <a:r>
                        <a:rPr lang="en-US" sz="3200" i="1" dirty="0" smtClean="0">
                          <a:solidFill>
                            <a:srgbClr val="FFFF00"/>
                          </a:solidFill>
                        </a:rPr>
                        <a:t>NAK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10" y="447964"/>
            <a:ext cx="4033180" cy="3805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5086927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19042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</a:t>
                      </a:r>
                      <a:r>
                        <a:rPr lang="ar-SA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'</a:t>
                      </a:r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ירפה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giraffe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.FA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" b="2817"/>
          <a:stretch>
            <a:fillRect/>
          </a:stretch>
        </p:blipFill>
        <p:spPr bwMode="auto">
          <a:xfrm>
            <a:off x="2799080" y="685800"/>
            <a:ext cx="3545840" cy="38419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5036633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44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34228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דג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</a:t>
                      </a:r>
                    </a:p>
                    <a:p>
                      <a:pPr algn="r"/>
                      <a:r>
                        <a:rPr lang="en-US" sz="3200" b="1" i="1" kern="120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DAG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fish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217583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65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063266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דלת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door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.LET 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44" y="685800"/>
            <a:ext cx="2195512" cy="38207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5092064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1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57222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דובי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teddy bear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.BI 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ted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92" y="914400"/>
            <a:ext cx="3471816" cy="35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78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57893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דוב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DOV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bear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69" y="809624"/>
            <a:ext cx="3815861" cy="31003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58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76927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דגל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flag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.GEL</a:t>
                      </a:r>
                      <a:endParaRPr lang="en-US" sz="4800" b="1" i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92" y="1295399"/>
            <a:ext cx="4496415" cy="2581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6781800" y="952499"/>
            <a:ext cx="0" cy="5676901"/>
          </a:xfrm>
          <a:prstGeom prst="line">
            <a:avLst/>
          </a:prstGeom>
          <a:ln w="76200">
            <a:solidFill>
              <a:schemeClr val="tx1"/>
            </a:solidFill>
            <a:head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0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74150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דלי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DLI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15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pail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404" y="533401"/>
            <a:ext cx="2555192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95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54477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הדס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myrtle (plant)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</a:t>
                      </a:r>
                      <a:endParaRPr lang="en-US" sz="4800" b="1" i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7240" y="1427163"/>
            <a:ext cx="3769519" cy="2576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99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02843"/>
            <a:ext cx="9143999" cy="4676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1538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mountain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0630" y="1031872"/>
            <a:ext cx="2699656" cy="928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 tooltip="Mount Ararat"/>
              </a:rPr>
              <a:t>Mount Ararat</a:t>
            </a:r>
            <a:r>
              <a:rPr lang="en-US" dirty="0"/>
              <a:t>, as seen from </a:t>
            </a:r>
            <a:r>
              <a:rPr lang="en-US" dirty="0" err="1">
                <a:hlinkClick r:id="rId4" tooltip="Khor Virap"/>
              </a:rPr>
              <a:t>Khor</a:t>
            </a:r>
            <a:r>
              <a:rPr lang="en-US" dirty="0">
                <a:hlinkClick r:id="rId4" tooltip="Khor Virap"/>
              </a:rPr>
              <a:t> </a:t>
            </a:r>
            <a:r>
              <a:rPr lang="en-US" dirty="0" err="1">
                <a:hlinkClick r:id="rId4" tooltip="Khor Virap"/>
              </a:rPr>
              <a:t>Virap</a:t>
            </a:r>
            <a:r>
              <a:rPr lang="en-US" dirty="0"/>
              <a:t>, </a:t>
            </a:r>
            <a:r>
              <a:rPr lang="en-US" dirty="0">
                <a:hlinkClick r:id="rId5" tooltip="Armenia"/>
              </a:rPr>
              <a:t>Armenia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64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4641"/>
              </p:ext>
            </p:extLst>
          </p:nvPr>
        </p:nvGraphicFramePr>
        <p:xfrm>
          <a:off x="3154680" y="5029200"/>
          <a:ext cx="27889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89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הגה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steering wheel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.GE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teering whe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2007" r="8989" b="6018"/>
          <a:stretch>
            <a:fillRect/>
          </a:stretch>
        </p:blipFill>
        <p:spPr bwMode="auto">
          <a:xfrm>
            <a:off x="3178968" y="1143000"/>
            <a:ext cx="2786063" cy="30677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72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02243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dirty="0" smtClean="0"/>
                        <a:t>אגס</a:t>
                      </a:r>
                      <a:endParaRPr lang="en-US" sz="3200" b="1" dirty="0" smtClean="0"/>
                    </a:p>
                    <a:p>
                      <a:pPr algn="r"/>
                      <a:r>
                        <a:rPr lang="en-US" sz="3200" dirty="0" smtClean="0"/>
                        <a:t>pear</a:t>
                      </a:r>
                    </a:p>
                    <a:p>
                      <a:pPr algn="r"/>
                      <a:r>
                        <a:rPr lang="en-US" sz="3200" i="1" dirty="0" smtClean="0"/>
                        <a:t>A.</a:t>
                      </a:r>
                      <a:r>
                        <a:rPr lang="en-US" sz="3200" b="1" i="1" dirty="0" smtClean="0">
                          <a:solidFill>
                            <a:srgbClr val="FFFF00"/>
                          </a:solidFill>
                        </a:rPr>
                        <a:t>GAS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64" y="381000"/>
            <a:ext cx="2383472" cy="39552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5013036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476381"/>
              </p:ext>
            </p:extLst>
          </p:nvPr>
        </p:nvGraphicFramePr>
        <p:xfrm>
          <a:off x="2621280" y="5029200"/>
          <a:ext cx="38557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8557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הילוך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gear (in bike or car)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LUKH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ge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547937" cy="27529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70622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13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884387"/>
              </p:ext>
            </p:extLst>
          </p:nvPr>
        </p:nvGraphicFramePr>
        <p:xfrm>
          <a:off x="2971800" y="5059680"/>
          <a:ext cx="323088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3088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היפופוטם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hippopotamus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HI.PO.PO.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0" y="685800"/>
            <a:ext cx="4114799" cy="350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9298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09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0647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הפוך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upside down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FUKH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45" y="993417"/>
            <a:ext cx="3192145" cy="35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72" y="3161145"/>
            <a:ext cx="2810164" cy="2810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2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2146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הד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echo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HED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924651" y="1597978"/>
            <a:ext cx="2913062" cy="3004502"/>
            <a:chOff x="2786380" y="1834198"/>
            <a:chExt cx="2913062" cy="3004502"/>
          </a:xfrm>
        </p:grpSpPr>
        <p:sp>
          <p:nvSpPr>
            <p:cNvPr id="4" name="Oval 3"/>
            <p:cNvSpPr/>
            <p:nvPr/>
          </p:nvSpPr>
          <p:spPr>
            <a:xfrm>
              <a:off x="2786380" y="1834198"/>
              <a:ext cx="662940" cy="66294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908300" y="1986598"/>
              <a:ext cx="954722" cy="95472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30220" y="2138998"/>
              <a:ext cx="1350962" cy="135096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152140" y="2291398"/>
              <a:ext cx="1846262" cy="184626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304540" y="2443798"/>
              <a:ext cx="2394902" cy="239490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4286"/>
          <a:stretch/>
        </p:blipFill>
        <p:spPr>
          <a:xfrm>
            <a:off x="6850380" y="3253740"/>
            <a:ext cx="1303020" cy="2400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76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034194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הדר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citrus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50" y="381000"/>
            <a:ext cx="3250899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55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085653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הודו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.DU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www.operationworld.org/files/ow/maps/lgmap/indi-MMAP-md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8377" r="12808" b="10617"/>
          <a:stretch/>
        </p:blipFill>
        <p:spPr bwMode="auto">
          <a:xfrm>
            <a:off x="2971800" y="533400"/>
            <a:ext cx="3733800" cy="36240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5045815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916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445907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להגיד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tell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LE.HA.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GID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45448"/>
            <a:ext cx="914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tell</a:t>
            </a:r>
          </a:p>
          <a:p>
            <a:pPr algn="ctr"/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845333"/>
              </p:ext>
            </p:extLst>
          </p:nvPr>
        </p:nvGraphicFramePr>
        <p:xfrm>
          <a:off x="2545080" y="5029200"/>
          <a:ext cx="40081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081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הגדה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telling, recounting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HA.GA.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135728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book that’s traditionally read at the Passover Seder meal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164" y="5027410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59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07152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הוא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4544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63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066354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היא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</a:t>
                      </a:r>
                      <a:endParaRPr lang="en-US" sz="72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59962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5064355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647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27552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אוטובוס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O.TO.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</a:t>
                      </a:r>
                      <a:endParaRPr lang="en-US" sz="3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2091"/>
            <a:ext cx="7455199" cy="29835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95795" y="5022273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894987"/>
              </p:ext>
            </p:extLst>
          </p:nvPr>
        </p:nvGraphicFramePr>
        <p:xfrm>
          <a:off x="2286000" y="5059680"/>
          <a:ext cx="457200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200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הללויה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Praise the lord, hallelujah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HA.LE.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</a:t>
                      </a:r>
                      <a:r>
                        <a:rPr lang="en-US" sz="3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.YA</a:t>
                      </a:r>
                      <a:endParaRPr lang="en-US" sz="7200" dirty="0">
                        <a:solidFill>
                          <a:schemeClr val="bg1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84544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Hallelujah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08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29246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וו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hook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VAV</a:t>
                      </a:r>
                      <a:endParaRPr lang="en-US" sz="115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74054"/>
            <a:ext cx="1409545" cy="288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32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22750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וילון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curtain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</a:t>
                      </a:r>
                      <a:endParaRPr lang="en-US" sz="115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Roni\AppData\Local\Microsoft\Windows\Temporary Internet Files\Content.IE5\GEFMCRK9\MC900030322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028950" cy="45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90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773797"/>
              </p:ext>
            </p:extLst>
          </p:nvPr>
        </p:nvGraphicFramePr>
        <p:xfrm>
          <a:off x="2820112" y="5029200"/>
          <a:ext cx="3418318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18318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וועד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board, committee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.AD</a:t>
                      </a:r>
                      <a:endParaRPr lang="en-US" sz="4800" b="1" i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Roni\AppData\Local\Microsoft\Windows\Temporary Internet Files\Content.IE5\16833IL9\MC900174351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16283" cy="49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818398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352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08213"/>
            <a:ext cx="3886200" cy="39170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695635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וידאו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.DE.O</a:t>
                      </a:r>
                      <a:endParaRPr lang="en-US" sz="4800" b="1" i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234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809690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אגוז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GOZ</a:t>
                      </a:r>
                      <a:endParaRPr lang="en-US" sz="48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walnut by frankes - simple drawn walnu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51" y="2209800"/>
            <a:ext cx="1554497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59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450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אווז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goose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VAZ</a:t>
                      </a:r>
                      <a:endParaRPr lang="en-US" sz="48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Roni\AppData\Local\Microsoft\Windows\Temporary Internet Files\Content.IE5\V72YUED1\MC90008426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2507198" cy="3238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546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536066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אורז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.REZ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96495"/>
            <a:ext cx="2945765" cy="24042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93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42045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אורווה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RPG map symbols: Stables by nicubunu - Part of the fantasy RPG map elements collection (houses and various buildings): stab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772" y="333171"/>
            <a:ext cx="52578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5036579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86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889084"/>
              </p:ext>
            </p:extLst>
          </p:nvPr>
        </p:nvGraphicFramePr>
        <p:xfrm>
          <a:off x="3307080" y="5022736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אבוקדו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avocado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A.VO.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.DO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C:\Users\Roni\AppData\Local\Microsoft\Windows\Temporary Internet Files\Content.IE5\V72YUED1\MC900436908[1]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5340" r="8693"/>
          <a:stretch>
            <a:fillRect/>
          </a:stretch>
        </p:blipFill>
        <p:spPr bwMode="auto">
          <a:xfrm>
            <a:off x="3048000" y="685801"/>
            <a:ext cx="2812323" cy="3454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51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61978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אמבטיה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bath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.YA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r="9868"/>
          <a:stretch>
            <a:fillRect/>
          </a:stretch>
        </p:blipFill>
        <p:spPr bwMode="auto">
          <a:xfrm>
            <a:off x="1981200" y="461818"/>
            <a:ext cx="5039246" cy="41627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76600" y="5040744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67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37818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זר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bouquet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</a:t>
                      </a:r>
                      <a:endParaRPr lang="en-US" sz="7200" b="1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:\Users\Roni\AppData\Local\Microsoft\Windows\Temporary Internet Files\Content.IE5\Q08UUYA5\MP900411700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609600"/>
            <a:ext cx="2819400" cy="398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794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992372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זר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wreath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ZER</a:t>
                      </a:r>
                      <a:endParaRPr lang="en-US" sz="72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Roni\AppData\Local\Microsoft\Windows\Temporary Internet Files\Content.IE5\7BZEKIRF\MP900384745[1]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399"/>
            <a:ext cx="3273107" cy="3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711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73849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זרת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pinky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.RET</a:t>
                      </a:r>
                      <a:endParaRPr lang="en-US" sz="115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990600"/>
            <a:ext cx="2349182" cy="360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5105400" y="2095500"/>
            <a:ext cx="0" cy="139541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5029717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08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049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זאב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wolf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</a:t>
                      </a:r>
                      <a:endParaRPr lang="en-US" sz="239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 descr="C:\Users\Roni\AppData\Local\Microsoft\Windows\Temporary Internet Files\Content.IE5\82LJ13L4\MC900216984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57200"/>
            <a:ext cx="3857625" cy="388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434" y="502279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260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382420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זברה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zebra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.RA</a:t>
                      </a:r>
                      <a:endParaRPr lang="en-US" sz="239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C:\Users\Roni\AppData\Local\Microsoft\Windows\Temporary Internet Files\Content.IE5\Q08UUYA5\MC900052966[1]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685800"/>
            <a:ext cx="3781425" cy="369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5045882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54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631333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אצבע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finger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ETS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.BA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6" y="708891"/>
            <a:ext cx="2594507" cy="37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6925" y="5059217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1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145541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בובה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doll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61"/>
          <a:stretch>
            <a:fillRect/>
          </a:stretch>
        </p:blipFill>
        <p:spPr bwMode="auto">
          <a:xfrm>
            <a:off x="2685841" y="394855"/>
            <a:ext cx="3772318" cy="43469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5031508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723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4344"/>
              </p:ext>
            </p:extLst>
          </p:nvPr>
        </p:nvGraphicFramePr>
        <p:xfrm>
          <a:off x="3276600" y="502920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בלון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balloon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</a:t>
                      </a:r>
                      <a:endParaRPr lang="en-US" sz="4800" b="1" dirty="0">
                        <a:solidFill>
                          <a:srgbClr val="FFFF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90"/>
          <a:stretch>
            <a:fillRect/>
          </a:stretch>
        </p:blipFill>
        <p:spPr bwMode="auto">
          <a:xfrm>
            <a:off x="3252232" y="355262"/>
            <a:ext cx="2639536" cy="40757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80971" y="5049981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00FFFF"/>
                </a:solidFill>
                <a:effectLst/>
                <a:latin typeface="Tahoma"/>
                <a:ea typeface="Tahoma"/>
                <a:cs typeface="Tahoma"/>
              </a:rPr>
              <a:t>♂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584507"/>
              </p:ext>
            </p:extLst>
          </p:nvPr>
        </p:nvGraphicFramePr>
        <p:xfrm>
          <a:off x="3307080" y="5059680"/>
          <a:ext cx="2560320" cy="1645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320"/>
              </a:tblGrid>
              <a:tr h="1645920">
                <a:tc>
                  <a:txBody>
                    <a:bodyPr/>
                    <a:lstStyle/>
                    <a:p>
                      <a:pPr algn="r"/>
                      <a:r>
                        <a:rPr lang="he-IL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בננה</a:t>
                      </a:r>
                      <a:endParaRPr lang="en-US" sz="3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en-US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</a:p>
                    <a:p>
                      <a:pPr algn="r"/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BA.</a:t>
                      </a:r>
                      <a:r>
                        <a:rPr lang="en-US" sz="3200" b="1" i="1" kern="12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32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.NA</a:t>
                      </a:r>
                      <a:endParaRPr lang="en-US" sz="4800" dirty="0">
                        <a:solidFill>
                          <a:srgbClr val="FFFF00"/>
                        </a:solidFill>
                      </a:endParaRPr>
                    </a:p>
                  </a:txBody>
                  <a:tcPr marL="73025" marR="7302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91" y="457200"/>
            <a:ext cx="5296217" cy="38808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5096162"/>
            <a:ext cx="2590800" cy="1606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e-IL" sz="3200" dirty="0" smtClean="0">
                <a:solidFill>
                  <a:srgbClr val="FF66FF"/>
                </a:solidFill>
                <a:effectLst/>
                <a:latin typeface="Tahoma"/>
                <a:ea typeface="Tahoma"/>
                <a:cs typeface="Tahoma"/>
              </a:rPr>
              <a:t>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33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294</Words>
  <Application>Microsoft Office PowerPoint</Application>
  <PresentationFormat>On-screen Show (4:3)</PresentationFormat>
  <Paragraphs>234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Roni</dc:creator>
  <cp:lastModifiedBy>Roni</cp:lastModifiedBy>
  <cp:revision>49</cp:revision>
  <dcterms:created xsi:type="dcterms:W3CDTF">2021-04-24T05:37:14Z</dcterms:created>
  <dcterms:modified xsi:type="dcterms:W3CDTF">2022-07-06T00:57:48Z</dcterms:modified>
</cp:coreProperties>
</file>