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346" r:id="rId12"/>
    <p:sldId id="267" r:id="rId13"/>
    <p:sldId id="335" r:id="rId14"/>
    <p:sldId id="336" r:id="rId15"/>
    <p:sldId id="337" r:id="rId16"/>
    <p:sldId id="338" r:id="rId17"/>
    <p:sldId id="339" r:id="rId18"/>
    <p:sldId id="269" r:id="rId19"/>
    <p:sldId id="270" r:id="rId20"/>
    <p:sldId id="271" r:id="rId21"/>
    <p:sldId id="328" r:id="rId22"/>
    <p:sldId id="329" r:id="rId23"/>
    <p:sldId id="330" r:id="rId24"/>
    <p:sldId id="331" r:id="rId25"/>
    <p:sldId id="347" r:id="rId26"/>
    <p:sldId id="332" r:id="rId27"/>
    <p:sldId id="333" r:id="rId28"/>
    <p:sldId id="289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40" r:id="rId38"/>
    <p:sldId id="301" r:id="rId39"/>
    <p:sldId id="341" r:id="rId40"/>
    <p:sldId id="342" r:id="rId41"/>
    <p:sldId id="302" r:id="rId42"/>
    <p:sldId id="303" r:id="rId43"/>
    <p:sldId id="314" r:id="rId44"/>
    <p:sldId id="315" r:id="rId45"/>
    <p:sldId id="316" r:id="rId46"/>
    <p:sldId id="317" r:id="rId47"/>
    <p:sldId id="318" r:id="rId48"/>
    <p:sldId id="348" r:id="rId49"/>
    <p:sldId id="319" r:id="rId50"/>
    <p:sldId id="320" r:id="rId51"/>
    <p:sldId id="32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137"/>
    <a:srgbClr val="252125"/>
    <a:srgbClr val="9C919D"/>
    <a:srgbClr val="E6E2E6"/>
    <a:srgbClr val="BDB6BE"/>
    <a:srgbClr val="DE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162"/>
      </p:cViewPr>
      <p:guideLst>
        <p:guide orient="horz" pos="8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rgbClr val="E6E2E6"/>
            </a:gs>
            <a:gs pos="100000">
              <a:srgbClr val="BDB6B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1999" y="325211"/>
            <a:ext cx="2058670" cy="498475"/>
            <a:chOff x="2133600" y="914400"/>
            <a:chExt cx="2058670" cy="498475"/>
          </a:xfrm>
        </p:grpSpPr>
        <p:pic>
          <p:nvPicPr>
            <p:cNvPr id="8" name="textured background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9"/>
            <a:stretch/>
          </p:blipFill>
          <p:spPr bwMode="auto">
            <a:xfrm>
              <a:off x="2133600" y="914400"/>
              <a:ext cx="2058670" cy="49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aw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365" y="962025"/>
              <a:ext cx="407670" cy="401955"/>
            </a:xfrm>
            <a:prstGeom prst="rect">
              <a:avLst/>
            </a:prstGeom>
          </p:spPr>
        </p:pic>
        <p:sp>
          <p:nvSpPr>
            <p:cNvPr id="10" name="logo text" descr="Recycled paper"/>
            <p:cNvSpPr>
              <a:spLocks noChangeArrowheads="1"/>
            </p:cNvSpPr>
            <p:nvPr/>
          </p:nvSpPr>
          <p:spPr bwMode="auto">
            <a:xfrm>
              <a:off x="2135505" y="915035"/>
              <a:ext cx="2055495" cy="497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0" vert="horz" wrap="square" lIns="137160" tIns="54864" rIns="201168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Language Instruction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7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1237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חרב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sword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KHE</a:t>
                      </a:r>
                      <a:r>
                        <a:rPr lang="en-US" sz="3200" i="1" dirty="0" smtClean="0">
                          <a:solidFill>
                            <a:schemeClr val="bg1"/>
                          </a:solidFill>
                          <a:effectLst/>
                        </a:rPr>
                        <a:t>.REV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YB1A4U3T\MC900156549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097" y="1368459"/>
            <a:ext cx="3366473" cy="25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50418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5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9230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טלפון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</a:t>
                      </a:r>
                    </a:p>
                    <a:p>
                      <a:pPr algn="r"/>
                      <a:r>
                        <a:rPr lang="en-US" sz="3200" b="1" i="1" kern="120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3200" b="1" i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.LE.FON</a:t>
                      </a:r>
                      <a:endParaRPr lang="en-US" sz="32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QKDBMLEV\MC900432629[1].png"/>
          <p:cNvPicPr/>
          <p:nvPr/>
        </p:nvPicPr>
        <p:blipFill>
          <a:blip r:embed="rId2"/>
          <a:srcRect t="22543" r="6811" b="19653"/>
          <a:stretch>
            <a:fillRect/>
          </a:stretch>
        </p:blipFill>
        <p:spPr bwMode="auto">
          <a:xfrm>
            <a:off x="2489200" y="1616953"/>
            <a:ext cx="3587966" cy="2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44330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יד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YAD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05404"/>
            <a:ext cx="2730500" cy="41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2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2598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ילדה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YAL.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7"/>
          <a:stretch/>
        </p:blipFill>
        <p:spPr bwMode="auto">
          <a:xfrm>
            <a:off x="3619500" y="1054100"/>
            <a:ext cx="2076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5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46708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ילד</a:t>
                      </a:r>
                    </a:p>
                    <a:p>
                      <a:pPr algn="r"/>
                      <a:r>
                        <a:rPr lang="en-US" sz="3200" dirty="0" smtClean="0"/>
                        <a:t>boy, child</a:t>
                      </a:r>
                    </a:p>
                    <a:p>
                      <a:pPr algn="r"/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YE</a:t>
                      </a:r>
                      <a:r>
                        <a:rPr lang="en-US" sz="3200" i="1" dirty="0" smtClean="0"/>
                        <a:t>.LED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0"/>
          <a:stretch/>
        </p:blipFill>
        <p:spPr bwMode="auto">
          <a:xfrm>
            <a:off x="3781425" y="1088329"/>
            <a:ext cx="1504950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6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2515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ילדים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children, boys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YE.LA.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137" y="1146359"/>
            <a:ext cx="3133725" cy="307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46609" y="503231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3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714832"/>
              </p:ext>
            </p:extLst>
          </p:nvPr>
        </p:nvGraphicFramePr>
        <p:xfrm>
          <a:off x="3054350" y="5029200"/>
          <a:ext cx="313055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055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ים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sea, ocean, beach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UQ6MGL6E\MP900448546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232448"/>
            <a:ext cx="3035300" cy="45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994400" y="977900"/>
            <a:ext cx="23241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0359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01677"/>
              </p:ext>
            </p:extLst>
          </p:nvPr>
        </p:nvGraphicFramePr>
        <p:xfrm>
          <a:off x="2959100" y="5029200"/>
          <a:ext cx="33274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74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כד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jug, pitcher, vase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00" y="612053"/>
            <a:ext cx="4417899" cy="38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368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4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20436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31601"/>
          <a:stretch/>
        </p:blipFill>
        <p:spPr bwMode="auto">
          <a:xfrm>
            <a:off x="3406775" y="1182688"/>
            <a:ext cx="2282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03400" y="1930400"/>
            <a:ext cx="23241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09953"/>
              </p:ext>
            </p:extLst>
          </p:nvPr>
        </p:nvGraphicFramePr>
        <p:xfrm>
          <a:off x="330708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כסא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0072" y="978984"/>
            <a:ext cx="2506028" cy="35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66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171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כסף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money, silver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.SEF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QKDBMLEV\MP900399463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312" y="1045369"/>
            <a:ext cx="2904288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ilber, Sterling, 800, 830, 835, 925, plated, versilbert, 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88" y="987265"/>
            <a:ext cx="3620724" cy="36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61033"/>
              </p:ext>
            </p:extLst>
          </p:nvPr>
        </p:nvGraphicFramePr>
        <p:xfrm>
          <a:off x="3307080" y="5031105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חלב</a:t>
                      </a:r>
                    </a:p>
                    <a:p>
                      <a:pPr algn="r"/>
                      <a:r>
                        <a:rPr lang="en-US" sz="3200" dirty="0" smtClean="0"/>
                        <a:t>milk</a:t>
                      </a:r>
                    </a:p>
                    <a:p>
                      <a:pPr algn="r"/>
                      <a:r>
                        <a:rPr lang="en-US" sz="3200" i="1" dirty="0" smtClean="0"/>
                        <a:t>KHA.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LAV</a:t>
                      </a:r>
                      <a:r>
                        <a:rPr lang="en-US" sz="3200" i="1" dirty="0" smtClean="0"/>
                        <a:t> 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662" y="1009703"/>
            <a:ext cx="2352675" cy="34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061064"/>
              </p:ext>
            </p:extLst>
          </p:nvPr>
        </p:nvGraphicFramePr>
        <p:xfrm>
          <a:off x="17907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אוכל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.KHEL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YCOI7ABO\MP900430542[1].jpg"/>
          <p:cNvPicPr/>
          <p:nvPr/>
        </p:nvPicPr>
        <p:blipFill>
          <a:blip r:embed="rId2"/>
          <a:srcRect t="12865" b="4822"/>
          <a:stretch>
            <a:fillRect/>
          </a:stretch>
        </p:blipFill>
        <p:spPr bwMode="auto">
          <a:xfrm>
            <a:off x="2958941" y="572839"/>
            <a:ext cx="3226118" cy="39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183666"/>
              </p:ext>
            </p:extLst>
          </p:nvPr>
        </p:nvGraphicFramePr>
        <p:xfrm>
          <a:off x="4800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מזון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Isosceles Triangle 1"/>
          <p:cNvSpPr/>
          <p:nvPr/>
        </p:nvSpPr>
        <p:spPr>
          <a:xfrm>
            <a:off x="127000" y="1287463"/>
            <a:ext cx="2568511" cy="2001837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Hint: </a:t>
            </a:r>
            <a:br>
              <a:rPr lang="en-US" dirty="0" smtClean="0"/>
            </a:br>
            <a:r>
              <a:rPr lang="en-US" dirty="0" smtClean="0"/>
              <a:t>2 answers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3059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03909" y="503231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44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14081"/>
              </p:ext>
            </p:extLst>
          </p:nvPr>
        </p:nvGraphicFramePr>
        <p:xfrm>
          <a:off x="3086100" y="5029200"/>
          <a:ext cx="30607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07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מכנסיים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MIKH.NA.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.YIM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 b="1736"/>
          <a:stretch>
            <a:fillRect/>
          </a:stretch>
        </p:blipFill>
        <p:spPr bwMode="auto">
          <a:xfrm>
            <a:off x="3815080" y="802193"/>
            <a:ext cx="1513840" cy="375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08459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75159" y="503231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6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361076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מכונית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ME.KHO.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1427163"/>
            <a:ext cx="4043997" cy="256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799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1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0445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מכונאי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ME.KHO.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NAI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YB1A4U3T\MC900351634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364" y="930011"/>
            <a:ext cx="3632835" cy="35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78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3265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מלך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</a:t>
                      </a:r>
                    </a:p>
                    <a:p>
                      <a:pPr algn="r" rtl="0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.LEKH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UQ6MGL6E\MC900440399[1].png"/>
          <p:cNvPicPr/>
          <p:nvPr/>
        </p:nvPicPr>
        <p:blipFill>
          <a:blip r:embed="rId2"/>
          <a:srcRect l="28866" r="29897"/>
          <a:stretch>
            <a:fillRect/>
          </a:stretch>
        </p:blipFill>
        <p:spPr bwMode="auto">
          <a:xfrm>
            <a:off x="2192971" y="1257300"/>
            <a:ext cx="1046639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8979" y="1130299"/>
            <a:ext cx="3565725" cy="3055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5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32122"/>
              </p:ext>
            </p:extLst>
          </p:nvPr>
        </p:nvGraphicFramePr>
        <p:xfrm>
          <a:off x="2621280" y="5029200"/>
          <a:ext cx="38557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57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הילוך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gear (in bike or car)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LUKH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ge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47937" cy="27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51259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4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02851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משפך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funnel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MASH.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 l="9890" t="12844" r="5285"/>
          <a:stretch>
            <a:fillRect/>
          </a:stretch>
        </p:blipFill>
        <p:spPr bwMode="auto">
          <a:xfrm>
            <a:off x="2374900" y="636456"/>
            <a:ext cx="3485197" cy="428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0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1586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ליכלוך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dirt, dirtiness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LIKH.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095373"/>
            <a:ext cx="4229100" cy="31718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76325" y="3225800"/>
            <a:ext cx="23241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5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89589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לב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Heart 1"/>
          <p:cNvSpPr/>
          <p:nvPr/>
        </p:nvSpPr>
        <p:spPr>
          <a:xfrm>
            <a:off x="3213100" y="1427163"/>
            <a:ext cx="2717800" cy="2717800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99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05495"/>
              </p:ext>
            </p:extLst>
          </p:nvPr>
        </p:nvGraphicFramePr>
        <p:xfrm>
          <a:off x="1347632" y="5029200"/>
          <a:ext cx="6448736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48736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לולב</a:t>
                      </a:r>
                    </a:p>
                    <a:p>
                      <a:pPr algn="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lulav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Jewish ceremonial palm frond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upload.wikimedia.org/wikipedia/commons/8/8b/Arbaat_haminim.jpg"/>
          <p:cNvPicPr/>
          <p:nvPr/>
        </p:nvPicPr>
        <p:blipFill>
          <a:blip r:embed="rId2"/>
          <a:srcRect l="27425" r="21542"/>
          <a:stretch>
            <a:fillRect/>
          </a:stretch>
        </p:blipFill>
        <p:spPr bwMode="auto">
          <a:xfrm rot="5400000">
            <a:off x="3331369" y="-556574"/>
            <a:ext cx="2481262" cy="64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381750" y="2387600"/>
            <a:ext cx="1733550" cy="17653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9225" y="5022791"/>
            <a:ext cx="4461009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64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63534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חלה</a:t>
                      </a:r>
                    </a:p>
                    <a:p>
                      <a:pPr algn="r"/>
                      <a:r>
                        <a:rPr lang="en-US" sz="3200" dirty="0" smtClean="0"/>
                        <a:t>challah bread</a:t>
                      </a:r>
                    </a:p>
                    <a:p>
                      <a:pPr algn="r"/>
                      <a:r>
                        <a:rPr lang="en-US" sz="3200" i="1" dirty="0" smtClean="0"/>
                        <a:t>KHA.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LA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YCOI7ABO\MP900309699[1].jpg"/>
          <p:cNvPicPr/>
          <p:nvPr/>
        </p:nvPicPr>
        <p:blipFill>
          <a:blip r:embed="rId2"/>
          <a:srcRect t="5512" b="10236"/>
          <a:stretch>
            <a:fillRect/>
          </a:stretch>
        </p:blipFill>
        <p:spPr bwMode="auto">
          <a:xfrm>
            <a:off x="3087211" y="905910"/>
            <a:ext cx="2969577" cy="34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608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58808"/>
              </p:ext>
            </p:extLst>
          </p:nvPr>
        </p:nvGraphicFramePr>
        <p:xfrm>
          <a:off x="3154680" y="5029200"/>
          <a:ext cx="27889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89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לימון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lemon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UQ6MGL6E\MC900436892[1].png"/>
          <p:cNvPicPr/>
          <p:nvPr/>
        </p:nvPicPr>
        <p:blipFill>
          <a:blip r:embed="rId2"/>
          <a:srcRect l="1607" r="4951" b="16049"/>
          <a:stretch>
            <a:fillRect/>
          </a:stretch>
        </p:blipFill>
        <p:spPr bwMode="auto">
          <a:xfrm>
            <a:off x="3122612" y="1209781"/>
            <a:ext cx="2898775" cy="26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7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90747"/>
              </p:ext>
            </p:extLst>
          </p:nvPr>
        </p:nvGraphicFramePr>
        <p:xfrm>
          <a:off x="2971800" y="5059680"/>
          <a:ext cx="323088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088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לשון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tongue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UQ6MGL6E\MP900427602[1].jpg"/>
          <p:cNvPicPr/>
          <p:nvPr/>
        </p:nvPicPr>
        <p:blipFill>
          <a:blip r:embed="rId2"/>
          <a:srcRect r="9402" b="8939"/>
          <a:stretch>
            <a:fillRect/>
          </a:stretch>
        </p:blipFill>
        <p:spPr bwMode="auto">
          <a:xfrm>
            <a:off x="3251193" y="1427163"/>
            <a:ext cx="2641613" cy="25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181100" y="3314700"/>
            <a:ext cx="29464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50894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4804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ליקוק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lick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The Queen\AppData\Local\Microsoft\Windows\Temporary Internet Files\Content.IE5\YCOI7ABO\MP900178657[1].jpg"/>
          <p:cNvPicPr/>
          <p:nvPr/>
        </p:nvPicPr>
        <p:blipFill>
          <a:blip r:embed="rId2"/>
          <a:srcRect l="4734" r="20319"/>
          <a:stretch>
            <a:fillRect/>
          </a:stretch>
        </p:blipFill>
        <p:spPr bwMode="auto">
          <a:xfrm>
            <a:off x="2565400" y="1206372"/>
            <a:ext cx="4013200" cy="35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2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9463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ליצן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clown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TSAN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C:\Users\The Queen\AppData\Local\Microsoft\Windows\Temporary Internet Files\Content.IE5\H2KWZWSB\MP900399956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803" y="677876"/>
            <a:ext cx="2378393" cy="357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76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40938"/>
              </p:ext>
            </p:extLst>
          </p:nvPr>
        </p:nvGraphicFramePr>
        <p:xfrm>
          <a:off x="3086100" y="5021580"/>
          <a:ext cx="29972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72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מטר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measuring tape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.TER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4" y="1366234"/>
            <a:ext cx="3038475" cy="265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70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0166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מטר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937" y="1098382"/>
            <a:ext cx="3032125" cy="31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1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5424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מטה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673428"/>
            <a:ext cx="4908550" cy="38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418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8032"/>
              </p:ext>
            </p:extLst>
          </p:nvPr>
        </p:nvGraphicFramePr>
        <p:xfrm>
          <a:off x="3327400" y="5029200"/>
          <a:ext cx="25654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54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מצה</a:t>
                      </a:r>
                    </a:p>
                    <a:p>
                      <a:pPr algn="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matzoh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UQ6MGL6E\MC900436373[1].png"/>
          <p:cNvPicPr/>
          <p:nvPr/>
        </p:nvPicPr>
        <p:blipFill>
          <a:blip r:embed="rId2"/>
          <a:srcRect l="1299" t="19412" r="4118" b="18823"/>
          <a:stretch>
            <a:fillRect/>
          </a:stretch>
        </p:blipFill>
        <p:spPr bwMode="auto">
          <a:xfrm>
            <a:off x="2984500" y="1729583"/>
            <a:ext cx="3374731" cy="220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38365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9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886236"/>
              </p:ext>
            </p:extLst>
          </p:nvPr>
        </p:nvGraphicFramePr>
        <p:xfrm>
          <a:off x="330708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מזלג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828" y="1972847"/>
            <a:ext cx="5982343" cy="99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63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986630"/>
              </p:ext>
            </p:extLst>
          </p:nvPr>
        </p:nvGraphicFramePr>
        <p:xfrm>
          <a:off x="330708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מים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.YIM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UQ6MGL6E\MC900441753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1198564"/>
            <a:ext cx="23923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56134" y="503231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9163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חתול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YB1A4U3T\MP900422313[1].jpg"/>
          <p:cNvPicPr/>
          <p:nvPr/>
        </p:nvPicPr>
        <p:blipFill>
          <a:blip r:embed="rId2"/>
          <a:srcRect r="-6057"/>
          <a:stretch>
            <a:fillRect/>
          </a:stretch>
        </p:blipFill>
        <p:spPr bwMode="auto">
          <a:xfrm>
            <a:off x="2485072" y="908713"/>
            <a:ext cx="4580255" cy="347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61589"/>
              </p:ext>
            </p:extLst>
          </p:nvPr>
        </p:nvGraphicFramePr>
        <p:xfrm>
          <a:off x="3009900" y="5021580"/>
          <a:ext cx="31623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23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שמיים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.YIM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File:Cloud sky over Bre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8224"/>
            <a:ext cx="9208088" cy="31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227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08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2214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נר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candle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 l="3086" t="6763" r="85393" b="12652"/>
          <a:stretch>
            <a:fillRect/>
          </a:stretch>
        </p:blipFill>
        <p:spPr bwMode="auto">
          <a:xfrm>
            <a:off x="3606055" y="868362"/>
            <a:ext cx="193189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3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3869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נורה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 bulb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YCOI7ABO\MC900434930[1].png"/>
          <p:cNvPicPr/>
          <p:nvPr/>
        </p:nvPicPr>
        <p:blipFill>
          <a:blip r:embed="rId2"/>
          <a:srcRect l="22222" t="2797" r="30601" b="3496"/>
          <a:stretch>
            <a:fillRect/>
          </a:stretch>
        </p:blipFill>
        <p:spPr bwMode="auto">
          <a:xfrm>
            <a:off x="3873871" y="1054100"/>
            <a:ext cx="1396258" cy="27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502920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90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839075"/>
              </p:ext>
            </p:extLst>
          </p:nvPr>
        </p:nvGraphicFramePr>
        <p:xfrm>
          <a:off x="3263900" y="5029200"/>
          <a:ext cx="25781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781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נוח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comfortable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.AKH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https://openclipart.org/image/300px/svg_to_png/181804/comfychai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865" y="1181100"/>
            <a:ext cx="4818269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5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9769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נוצרי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NOTS.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367" y="722312"/>
            <a:ext cx="2342833" cy="33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23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04452"/>
              </p:ext>
            </p:extLst>
          </p:nvPr>
        </p:nvGraphicFramePr>
        <p:xfrm>
          <a:off x="330708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upload.wikimedia.org/wikipedia/commons/e/ec/Hydronium-3D-ball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1" y="1680484"/>
            <a:ext cx="2408872" cy="213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59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0390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יוון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YB1A4U3T\MC900228859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4" y="966568"/>
            <a:ext cx="5991656" cy="39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he Queen\AppData\Local\Microsoft\Windows\Temporary Internet Files\Content.IE5\UQ6MGL6E\MP900362684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545" y="1992630"/>
            <a:ext cx="1877491" cy="12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50418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46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47452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מוזיאון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museum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MO.ZEI.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QKDBMLEV\MC900060304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68" y="1142859"/>
            <a:ext cx="2735263" cy="30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93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15898"/>
              </p:ext>
            </p:extLst>
          </p:nvPr>
        </p:nvGraphicFramePr>
        <p:xfrm>
          <a:off x="17907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סב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grandfather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163308"/>
              </p:ext>
            </p:extLst>
          </p:nvPr>
        </p:nvGraphicFramePr>
        <p:xfrm>
          <a:off x="4800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סבא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grandfather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UQ6MGL6E\MC900324622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592" y="1427163"/>
            <a:ext cx="2150147" cy="31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498600" y="1270000"/>
            <a:ext cx="1981200" cy="1117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70209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1059" y="50418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5028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סבון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soap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The Queen\AppData\Local\Microsoft\Windows\Temporary Internet Files\Content.IE5\YCOI7ABO\MC900412642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637" y="2058762"/>
            <a:ext cx="3040063" cy="16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86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6143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חתונה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wedding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KHA.TU.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QKDBMLEV\MC900083469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10" y="497417"/>
            <a:ext cx="2862580" cy="42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4184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67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92778"/>
              </p:ext>
            </p:extLst>
          </p:nvPr>
        </p:nvGraphicFramePr>
        <p:xfrm>
          <a:off x="330708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סביבון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top,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dreidl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SE.VI.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272" y="1066801"/>
            <a:ext cx="2948583" cy="2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1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he Queen\AppData\Local\Microsoft\Windows\Temporary Internet Files\Content.IE5\YB1A4U3T\MP900442325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1151"/>
            <a:ext cx="9144000" cy="569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5455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סביבה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9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592912"/>
              </p:ext>
            </p:extLst>
          </p:nvPr>
        </p:nvGraphicFramePr>
        <p:xfrm>
          <a:off x="3288030" y="50215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טל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YB1A4U3T\MC90044185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27163"/>
            <a:ext cx="3263900" cy="300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207000" y="1701800"/>
            <a:ext cx="1981200" cy="1117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1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6626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טבח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chef, cook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The Queen\AppData\Local\Microsoft\Windows\Temporary Internet Files\Content.IE5\QKDBMLEV\MC900363212[1].wmf"/>
          <p:cNvPicPr/>
          <p:nvPr/>
        </p:nvPicPr>
        <p:blipFill>
          <a:blip r:embed="rId2"/>
          <a:srcRect b="6627"/>
          <a:stretch>
            <a:fillRect/>
          </a:stretch>
        </p:blipFill>
        <p:spPr bwMode="auto">
          <a:xfrm flipH="1">
            <a:off x="3281363" y="581360"/>
            <a:ext cx="3168278" cy="38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371600" y="1549400"/>
            <a:ext cx="23241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7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25848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טונה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tuna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.NA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 l="5395" t="48608" r="78760" b="33970"/>
          <a:stretch>
            <a:fillRect/>
          </a:stretch>
        </p:blipFill>
        <p:spPr bwMode="auto">
          <a:xfrm>
            <a:off x="2613979" y="1589951"/>
            <a:ext cx="3507421" cy="241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62202"/>
              </p:ext>
            </p:extLst>
          </p:nvPr>
        </p:nvGraphicFramePr>
        <p:xfrm>
          <a:off x="3307080" y="504063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טיל</a:t>
                      </a: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missile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 l="6849" t="6842"/>
          <a:stretch>
            <a:fillRect/>
          </a:stretch>
        </p:blipFill>
        <p:spPr bwMode="auto">
          <a:xfrm rot="2700000" flipH="1">
            <a:off x="2697266" y="884603"/>
            <a:ext cx="3062592" cy="39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3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252</Words>
  <Application>Microsoft Office PowerPoint</Application>
  <PresentationFormat>On-screen Show (4:3)</PresentationFormat>
  <Paragraphs>216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</dc:creator>
  <cp:lastModifiedBy>Roni</cp:lastModifiedBy>
  <cp:revision>72</cp:revision>
  <dcterms:created xsi:type="dcterms:W3CDTF">2021-04-24T05:37:14Z</dcterms:created>
  <dcterms:modified xsi:type="dcterms:W3CDTF">2022-07-06T01:15:41Z</dcterms:modified>
</cp:coreProperties>
</file>